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61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36BCA3-2043-43C7-A556-6F6EDBC06A9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3F1F1E-B9AC-459E-8B2C-CF8597ECB1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Project background and context</a:t>
          </a:r>
        </a:p>
      </dgm:t>
    </dgm:pt>
    <dgm:pt modelId="{947D35A4-EC4B-4752-AEC1-3D6F78B689E6}" type="parTrans" cxnId="{4C6CD9E7-2030-4412-8865-9AEF36D706B9}">
      <dgm:prSet/>
      <dgm:spPr/>
      <dgm:t>
        <a:bodyPr/>
        <a:lstStyle/>
        <a:p>
          <a:endParaRPr lang="en-US"/>
        </a:p>
      </dgm:t>
    </dgm:pt>
    <dgm:pt modelId="{BD54270C-E089-4820-9F1C-BD255D172890}" type="sibTrans" cxnId="{4C6CD9E7-2030-4412-8865-9AEF36D706B9}">
      <dgm:prSet/>
      <dgm:spPr/>
      <dgm:t>
        <a:bodyPr/>
        <a:lstStyle/>
        <a:p>
          <a:endParaRPr lang="en-US"/>
        </a:p>
      </dgm:t>
    </dgm:pt>
    <dgm:pt modelId="{2D6302EF-D9A4-4AB5-AF35-4FC3CDCC61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Problems you want to find answers</a:t>
          </a:r>
        </a:p>
      </dgm:t>
    </dgm:pt>
    <dgm:pt modelId="{2AF1846D-22E4-443F-A49C-CD81F53E0005}" type="parTrans" cxnId="{89D65B02-94BD-4D48-B102-3255385D61D1}">
      <dgm:prSet/>
      <dgm:spPr/>
      <dgm:t>
        <a:bodyPr/>
        <a:lstStyle/>
        <a:p>
          <a:endParaRPr lang="en-US"/>
        </a:p>
      </dgm:t>
    </dgm:pt>
    <dgm:pt modelId="{FA9BF5ED-BB8A-4E66-89F4-6D5596562DFA}" type="sibTrans" cxnId="{89D65B02-94BD-4D48-B102-3255385D61D1}">
      <dgm:prSet/>
      <dgm:spPr/>
      <dgm:t>
        <a:bodyPr/>
        <a:lstStyle/>
        <a:p>
          <a:endParaRPr lang="en-US"/>
        </a:p>
      </dgm:t>
    </dgm:pt>
    <dgm:pt modelId="{9E1A12FD-BEE1-4987-BDED-B2AA4E2B8986}" type="pres">
      <dgm:prSet presAssocID="{D736BCA3-2043-43C7-A556-6F6EDBC06A9E}" presName="root" presStyleCnt="0">
        <dgm:presLayoutVars>
          <dgm:dir/>
          <dgm:resizeHandles val="exact"/>
        </dgm:presLayoutVars>
      </dgm:prSet>
      <dgm:spPr/>
    </dgm:pt>
    <dgm:pt modelId="{2C90F656-86F0-4A05-989F-60CA270BB143}" type="pres">
      <dgm:prSet presAssocID="{E83F1F1E-B9AC-459E-8B2C-CF8597ECB190}" presName="compNode" presStyleCnt="0"/>
      <dgm:spPr/>
    </dgm:pt>
    <dgm:pt modelId="{C21963A1-25D6-444E-9E6E-45C9D84292B2}" type="pres">
      <dgm:prSet presAssocID="{E83F1F1E-B9AC-459E-8B2C-CF8597ECB190}" presName="iconBgRect" presStyleLbl="bgShp" presStyleIdx="0" presStyleCnt="2"/>
      <dgm:spPr/>
    </dgm:pt>
    <dgm:pt modelId="{44FAB40F-AC8E-491B-9238-868F22E21714}" type="pres">
      <dgm:prSet presAssocID="{E83F1F1E-B9AC-459E-8B2C-CF8597ECB19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018E81E-2436-4711-9FA0-AF24CF176FC2}" type="pres">
      <dgm:prSet presAssocID="{E83F1F1E-B9AC-459E-8B2C-CF8597ECB190}" presName="spaceRect" presStyleCnt="0"/>
      <dgm:spPr/>
    </dgm:pt>
    <dgm:pt modelId="{A1053309-4FB4-4647-9187-18A665396416}" type="pres">
      <dgm:prSet presAssocID="{E83F1F1E-B9AC-459E-8B2C-CF8597ECB190}" presName="textRect" presStyleLbl="revTx" presStyleIdx="0" presStyleCnt="2">
        <dgm:presLayoutVars>
          <dgm:chMax val="1"/>
          <dgm:chPref val="1"/>
        </dgm:presLayoutVars>
      </dgm:prSet>
      <dgm:spPr/>
    </dgm:pt>
    <dgm:pt modelId="{D7A03629-D5F0-4EC5-A3F1-F7CD9276B5E1}" type="pres">
      <dgm:prSet presAssocID="{BD54270C-E089-4820-9F1C-BD255D172890}" presName="sibTrans" presStyleCnt="0"/>
      <dgm:spPr/>
    </dgm:pt>
    <dgm:pt modelId="{4A5A3244-9D67-4610-818C-917249B21AE2}" type="pres">
      <dgm:prSet presAssocID="{2D6302EF-D9A4-4AB5-AF35-4FC3CDCC6183}" presName="compNode" presStyleCnt="0"/>
      <dgm:spPr/>
    </dgm:pt>
    <dgm:pt modelId="{0B02AB23-EAF1-4B06-AD3E-BD99575FE16D}" type="pres">
      <dgm:prSet presAssocID="{2D6302EF-D9A4-4AB5-AF35-4FC3CDCC6183}" presName="iconBgRect" presStyleLbl="bgShp" presStyleIdx="1" presStyleCnt="2"/>
      <dgm:spPr/>
    </dgm:pt>
    <dgm:pt modelId="{B5AC4E2C-C668-43B4-975E-612408AA7789}" type="pres">
      <dgm:prSet presAssocID="{2D6302EF-D9A4-4AB5-AF35-4FC3CDCC618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F668D98-987C-4B91-A59E-E0E8BE83FA0A}" type="pres">
      <dgm:prSet presAssocID="{2D6302EF-D9A4-4AB5-AF35-4FC3CDCC6183}" presName="spaceRect" presStyleCnt="0"/>
      <dgm:spPr/>
    </dgm:pt>
    <dgm:pt modelId="{9A072540-3C92-487A-9F57-FD1783B0AC14}" type="pres">
      <dgm:prSet presAssocID="{2D6302EF-D9A4-4AB5-AF35-4FC3CDCC618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9D65B02-94BD-4D48-B102-3255385D61D1}" srcId="{D736BCA3-2043-43C7-A556-6F6EDBC06A9E}" destId="{2D6302EF-D9A4-4AB5-AF35-4FC3CDCC6183}" srcOrd="1" destOrd="0" parTransId="{2AF1846D-22E4-443F-A49C-CD81F53E0005}" sibTransId="{FA9BF5ED-BB8A-4E66-89F4-6D5596562DFA}"/>
    <dgm:cxn modelId="{36E5598B-F6FE-4E8E-BA6E-DB6A51D93350}" type="presOf" srcId="{D736BCA3-2043-43C7-A556-6F6EDBC06A9E}" destId="{9E1A12FD-BEE1-4987-BDED-B2AA4E2B8986}" srcOrd="0" destOrd="0" presId="urn:microsoft.com/office/officeart/2018/5/layout/IconCircleLabelList"/>
    <dgm:cxn modelId="{277B02DC-A967-4517-89C8-7B73F996A7A3}" type="presOf" srcId="{2D6302EF-D9A4-4AB5-AF35-4FC3CDCC6183}" destId="{9A072540-3C92-487A-9F57-FD1783B0AC14}" srcOrd="0" destOrd="0" presId="urn:microsoft.com/office/officeart/2018/5/layout/IconCircleLabelList"/>
    <dgm:cxn modelId="{4C6CD9E7-2030-4412-8865-9AEF36D706B9}" srcId="{D736BCA3-2043-43C7-A556-6F6EDBC06A9E}" destId="{E83F1F1E-B9AC-459E-8B2C-CF8597ECB190}" srcOrd="0" destOrd="0" parTransId="{947D35A4-EC4B-4752-AEC1-3D6F78B689E6}" sibTransId="{BD54270C-E089-4820-9F1C-BD255D172890}"/>
    <dgm:cxn modelId="{A9A947FE-C9ED-4825-B4E2-22D70039A9F4}" type="presOf" srcId="{E83F1F1E-B9AC-459E-8B2C-CF8597ECB190}" destId="{A1053309-4FB4-4647-9187-18A665396416}" srcOrd="0" destOrd="0" presId="urn:microsoft.com/office/officeart/2018/5/layout/IconCircleLabelList"/>
    <dgm:cxn modelId="{FE01F713-8723-45A5-8779-D69CB26C99B8}" type="presParOf" srcId="{9E1A12FD-BEE1-4987-BDED-B2AA4E2B8986}" destId="{2C90F656-86F0-4A05-989F-60CA270BB143}" srcOrd="0" destOrd="0" presId="urn:microsoft.com/office/officeart/2018/5/layout/IconCircleLabelList"/>
    <dgm:cxn modelId="{90646AAF-F2AE-4062-B625-39DAE5FFD154}" type="presParOf" srcId="{2C90F656-86F0-4A05-989F-60CA270BB143}" destId="{C21963A1-25D6-444E-9E6E-45C9D84292B2}" srcOrd="0" destOrd="0" presId="urn:microsoft.com/office/officeart/2018/5/layout/IconCircleLabelList"/>
    <dgm:cxn modelId="{DF9B74E5-A1AB-4308-BBFA-3527B2346352}" type="presParOf" srcId="{2C90F656-86F0-4A05-989F-60CA270BB143}" destId="{44FAB40F-AC8E-491B-9238-868F22E21714}" srcOrd="1" destOrd="0" presId="urn:microsoft.com/office/officeart/2018/5/layout/IconCircleLabelList"/>
    <dgm:cxn modelId="{29BF6E9B-935B-4208-B73F-20BCFD29575B}" type="presParOf" srcId="{2C90F656-86F0-4A05-989F-60CA270BB143}" destId="{5018E81E-2436-4711-9FA0-AF24CF176FC2}" srcOrd="2" destOrd="0" presId="urn:microsoft.com/office/officeart/2018/5/layout/IconCircleLabelList"/>
    <dgm:cxn modelId="{F733A77B-E0A7-4780-BF78-F94DA20BC788}" type="presParOf" srcId="{2C90F656-86F0-4A05-989F-60CA270BB143}" destId="{A1053309-4FB4-4647-9187-18A665396416}" srcOrd="3" destOrd="0" presId="urn:microsoft.com/office/officeart/2018/5/layout/IconCircleLabelList"/>
    <dgm:cxn modelId="{EEC861A9-0F1C-4850-9D5F-14E88A1E34C6}" type="presParOf" srcId="{9E1A12FD-BEE1-4987-BDED-B2AA4E2B8986}" destId="{D7A03629-D5F0-4EC5-A3F1-F7CD9276B5E1}" srcOrd="1" destOrd="0" presId="urn:microsoft.com/office/officeart/2018/5/layout/IconCircleLabelList"/>
    <dgm:cxn modelId="{01981305-29B6-4A98-BB67-FAA1F9185EEC}" type="presParOf" srcId="{9E1A12FD-BEE1-4987-BDED-B2AA4E2B8986}" destId="{4A5A3244-9D67-4610-818C-917249B21AE2}" srcOrd="2" destOrd="0" presId="urn:microsoft.com/office/officeart/2018/5/layout/IconCircleLabelList"/>
    <dgm:cxn modelId="{13CA364B-B99C-4695-981D-B853B770698E}" type="presParOf" srcId="{4A5A3244-9D67-4610-818C-917249B21AE2}" destId="{0B02AB23-EAF1-4B06-AD3E-BD99575FE16D}" srcOrd="0" destOrd="0" presId="urn:microsoft.com/office/officeart/2018/5/layout/IconCircleLabelList"/>
    <dgm:cxn modelId="{A8332A3C-2DE4-4E96-B150-CBFAF8A89565}" type="presParOf" srcId="{4A5A3244-9D67-4610-818C-917249B21AE2}" destId="{B5AC4E2C-C668-43B4-975E-612408AA7789}" srcOrd="1" destOrd="0" presId="urn:microsoft.com/office/officeart/2018/5/layout/IconCircleLabelList"/>
    <dgm:cxn modelId="{88C75684-4216-48E1-9059-9B93F6F7D6E5}" type="presParOf" srcId="{4A5A3244-9D67-4610-818C-917249B21AE2}" destId="{2F668D98-987C-4B91-A59E-E0E8BE83FA0A}" srcOrd="2" destOrd="0" presId="urn:microsoft.com/office/officeart/2018/5/layout/IconCircleLabelList"/>
    <dgm:cxn modelId="{D85D7EBC-8953-4CCA-BC4F-4EB08838CF6B}" type="presParOf" srcId="{4A5A3244-9D67-4610-818C-917249B21AE2}" destId="{9A072540-3C92-487A-9F57-FD1783B0AC1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1B92B-097B-4970-8CEB-87D63C78B18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6CA3744-ECE2-42E7-8DAB-1D30FF14A95B}">
      <dgm:prSet/>
      <dgm:spPr/>
      <dgm:t>
        <a:bodyPr/>
        <a:lstStyle/>
        <a:p>
          <a:pPr>
            <a:defRPr b="1"/>
          </a:pPr>
          <a:r>
            <a:rPr lang="en-US"/>
            <a:t>Executive Summary</a:t>
          </a:r>
        </a:p>
      </dgm:t>
    </dgm:pt>
    <dgm:pt modelId="{2F1AE68B-7591-4C25-936F-0AEA25BD957D}" type="parTrans" cxnId="{2F6AB4C3-76C7-4B84-A72E-1ADEB6D18329}">
      <dgm:prSet/>
      <dgm:spPr/>
      <dgm:t>
        <a:bodyPr/>
        <a:lstStyle/>
        <a:p>
          <a:endParaRPr lang="en-US"/>
        </a:p>
      </dgm:t>
    </dgm:pt>
    <dgm:pt modelId="{48854586-86D9-447F-9048-0F88B8BD3EC2}" type="sibTrans" cxnId="{2F6AB4C3-76C7-4B84-A72E-1ADEB6D18329}">
      <dgm:prSet/>
      <dgm:spPr/>
      <dgm:t>
        <a:bodyPr/>
        <a:lstStyle/>
        <a:p>
          <a:endParaRPr lang="en-US"/>
        </a:p>
      </dgm:t>
    </dgm:pt>
    <dgm:pt modelId="{402D1A1F-AF51-4D0D-91EF-B576CDFBE4F8}">
      <dgm:prSet/>
      <dgm:spPr/>
      <dgm:t>
        <a:bodyPr/>
        <a:lstStyle/>
        <a:p>
          <a:pPr>
            <a:defRPr b="1"/>
          </a:pPr>
          <a:r>
            <a:rPr lang="en-US"/>
            <a:t>Data collection methodology:</a:t>
          </a:r>
        </a:p>
      </dgm:t>
    </dgm:pt>
    <dgm:pt modelId="{23B50D70-E441-4CC9-8E94-CF3756D06193}" type="parTrans" cxnId="{4E30C0D5-5E3B-4EC8-B913-67431BDAE483}">
      <dgm:prSet/>
      <dgm:spPr/>
      <dgm:t>
        <a:bodyPr/>
        <a:lstStyle/>
        <a:p>
          <a:endParaRPr lang="en-US"/>
        </a:p>
      </dgm:t>
    </dgm:pt>
    <dgm:pt modelId="{749A1D81-21BB-4AB7-874C-5FB09C42FDA1}" type="sibTrans" cxnId="{4E30C0D5-5E3B-4EC8-B913-67431BDAE483}">
      <dgm:prSet/>
      <dgm:spPr/>
      <dgm:t>
        <a:bodyPr/>
        <a:lstStyle/>
        <a:p>
          <a:endParaRPr lang="en-US"/>
        </a:p>
      </dgm:t>
    </dgm:pt>
    <dgm:pt modelId="{F47E4A1E-74D1-4686-BEF5-7DC6507B9E3F}">
      <dgm:prSet/>
      <dgm:spPr/>
      <dgm:t>
        <a:bodyPr/>
        <a:lstStyle/>
        <a:p>
          <a:r>
            <a:rPr lang="en-US"/>
            <a:t>Describe how data was collected </a:t>
          </a:r>
        </a:p>
      </dgm:t>
    </dgm:pt>
    <dgm:pt modelId="{B80B7A47-9309-4602-ABB5-6A8FFA2FCD54}" type="parTrans" cxnId="{C866C8B7-8B20-42BC-86CC-C5014FD9DB5D}">
      <dgm:prSet/>
      <dgm:spPr/>
      <dgm:t>
        <a:bodyPr/>
        <a:lstStyle/>
        <a:p>
          <a:endParaRPr lang="en-US"/>
        </a:p>
      </dgm:t>
    </dgm:pt>
    <dgm:pt modelId="{0D6D6C95-2118-4B20-8BDF-E1EFF75855FD}" type="sibTrans" cxnId="{C866C8B7-8B20-42BC-86CC-C5014FD9DB5D}">
      <dgm:prSet/>
      <dgm:spPr/>
      <dgm:t>
        <a:bodyPr/>
        <a:lstStyle/>
        <a:p>
          <a:endParaRPr lang="en-US"/>
        </a:p>
      </dgm:t>
    </dgm:pt>
    <dgm:pt modelId="{3F1B5D2B-F0AF-4CDB-BFC6-3E6364E4344C}">
      <dgm:prSet/>
      <dgm:spPr/>
      <dgm:t>
        <a:bodyPr/>
        <a:lstStyle/>
        <a:p>
          <a:pPr>
            <a:defRPr b="1"/>
          </a:pPr>
          <a:r>
            <a:rPr lang="en-US"/>
            <a:t>Perform data wrangling</a:t>
          </a:r>
        </a:p>
      </dgm:t>
    </dgm:pt>
    <dgm:pt modelId="{4F56B988-E488-4A63-A9E8-2691D19A0D04}" type="parTrans" cxnId="{B6289553-7F5E-4E37-9581-DAAEA3F3B0F8}">
      <dgm:prSet/>
      <dgm:spPr/>
      <dgm:t>
        <a:bodyPr/>
        <a:lstStyle/>
        <a:p>
          <a:endParaRPr lang="en-US"/>
        </a:p>
      </dgm:t>
    </dgm:pt>
    <dgm:pt modelId="{EEFB9496-3D23-43B7-9735-4918460A8448}" type="sibTrans" cxnId="{B6289553-7F5E-4E37-9581-DAAEA3F3B0F8}">
      <dgm:prSet/>
      <dgm:spPr/>
      <dgm:t>
        <a:bodyPr/>
        <a:lstStyle/>
        <a:p>
          <a:endParaRPr lang="en-US"/>
        </a:p>
      </dgm:t>
    </dgm:pt>
    <dgm:pt modelId="{E8DAA635-C406-464D-BDBE-090F6621D269}">
      <dgm:prSet/>
      <dgm:spPr/>
      <dgm:t>
        <a:bodyPr/>
        <a:lstStyle/>
        <a:p>
          <a:r>
            <a:rPr lang="en-US"/>
            <a:t>Describe how data was processed</a:t>
          </a:r>
        </a:p>
      </dgm:t>
    </dgm:pt>
    <dgm:pt modelId="{D728224F-73DE-44EB-854D-E3FD5E513997}" type="parTrans" cxnId="{D0998299-77F3-4C4F-9075-566F3664BE11}">
      <dgm:prSet/>
      <dgm:spPr/>
      <dgm:t>
        <a:bodyPr/>
        <a:lstStyle/>
        <a:p>
          <a:endParaRPr lang="en-US"/>
        </a:p>
      </dgm:t>
    </dgm:pt>
    <dgm:pt modelId="{0F5D70ED-F082-4BF3-8F8D-0064AFC8B0D7}" type="sibTrans" cxnId="{D0998299-77F3-4C4F-9075-566F3664BE11}">
      <dgm:prSet/>
      <dgm:spPr/>
      <dgm:t>
        <a:bodyPr/>
        <a:lstStyle/>
        <a:p>
          <a:endParaRPr lang="en-US"/>
        </a:p>
      </dgm:t>
    </dgm:pt>
    <dgm:pt modelId="{2FCDEEB2-FC7A-418A-8583-609497FBEBF6}">
      <dgm:prSet/>
      <dgm:spPr/>
      <dgm:t>
        <a:bodyPr/>
        <a:lstStyle/>
        <a:p>
          <a:pPr>
            <a:defRPr b="1"/>
          </a:pPr>
          <a:r>
            <a:rPr lang="en-US"/>
            <a:t>Perform exploratory data analysis (EDA) using visualization and SQL</a:t>
          </a:r>
        </a:p>
      </dgm:t>
    </dgm:pt>
    <dgm:pt modelId="{D1A2F6F2-D4E2-4EC7-A58E-D5D85E9F456B}" type="parTrans" cxnId="{F64EED24-0036-43EB-A62F-6320D84B8032}">
      <dgm:prSet/>
      <dgm:spPr/>
      <dgm:t>
        <a:bodyPr/>
        <a:lstStyle/>
        <a:p>
          <a:endParaRPr lang="en-US"/>
        </a:p>
      </dgm:t>
    </dgm:pt>
    <dgm:pt modelId="{1B9E5C65-86B7-4D61-BC1C-D4AC9838A505}" type="sibTrans" cxnId="{F64EED24-0036-43EB-A62F-6320D84B8032}">
      <dgm:prSet/>
      <dgm:spPr/>
      <dgm:t>
        <a:bodyPr/>
        <a:lstStyle/>
        <a:p>
          <a:endParaRPr lang="en-US"/>
        </a:p>
      </dgm:t>
    </dgm:pt>
    <dgm:pt modelId="{E39990A4-5DAF-4C63-BF34-870B07452D36}">
      <dgm:prSet/>
      <dgm:spPr/>
      <dgm:t>
        <a:bodyPr/>
        <a:lstStyle/>
        <a:p>
          <a:pPr>
            <a:defRPr b="1"/>
          </a:pPr>
          <a:r>
            <a:rPr lang="en-US"/>
            <a:t>Perform interactive visual analytics using Folium and Plotly Dash</a:t>
          </a:r>
        </a:p>
      </dgm:t>
    </dgm:pt>
    <dgm:pt modelId="{2964C0EC-0ADE-4467-891C-9F4DFBC89F6C}" type="parTrans" cxnId="{3AA0184D-56F3-4FEF-BBF0-685130DF1004}">
      <dgm:prSet/>
      <dgm:spPr/>
      <dgm:t>
        <a:bodyPr/>
        <a:lstStyle/>
        <a:p>
          <a:endParaRPr lang="en-US"/>
        </a:p>
      </dgm:t>
    </dgm:pt>
    <dgm:pt modelId="{33FAA3E6-76F4-4865-82B4-785733D3C4EF}" type="sibTrans" cxnId="{3AA0184D-56F3-4FEF-BBF0-685130DF1004}">
      <dgm:prSet/>
      <dgm:spPr/>
      <dgm:t>
        <a:bodyPr/>
        <a:lstStyle/>
        <a:p>
          <a:endParaRPr lang="en-US"/>
        </a:p>
      </dgm:t>
    </dgm:pt>
    <dgm:pt modelId="{A9B7A25A-AFC3-409A-9740-599CFD83B258}">
      <dgm:prSet/>
      <dgm:spPr/>
      <dgm:t>
        <a:bodyPr/>
        <a:lstStyle/>
        <a:p>
          <a:pPr>
            <a:defRPr b="1"/>
          </a:pPr>
          <a:r>
            <a:rPr lang="en-US"/>
            <a:t>Perform predictive analysis using classification models</a:t>
          </a:r>
        </a:p>
      </dgm:t>
    </dgm:pt>
    <dgm:pt modelId="{8C2A4803-5D5A-4C92-869C-DE43724D4987}" type="parTrans" cxnId="{BA01F7A7-3274-493E-A679-E6B9C67BE3FD}">
      <dgm:prSet/>
      <dgm:spPr/>
      <dgm:t>
        <a:bodyPr/>
        <a:lstStyle/>
        <a:p>
          <a:endParaRPr lang="en-US"/>
        </a:p>
      </dgm:t>
    </dgm:pt>
    <dgm:pt modelId="{8ABF2B3F-8490-4D5D-BA09-41673D252C3C}" type="sibTrans" cxnId="{BA01F7A7-3274-493E-A679-E6B9C67BE3FD}">
      <dgm:prSet/>
      <dgm:spPr/>
      <dgm:t>
        <a:bodyPr/>
        <a:lstStyle/>
        <a:p>
          <a:endParaRPr lang="en-US"/>
        </a:p>
      </dgm:t>
    </dgm:pt>
    <dgm:pt modelId="{25507314-9D38-46EA-9EC6-75551C097992}">
      <dgm:prSet/>
      <dgm:spPr/>
      <dgm:t>
        <a:bodyPr/>
        <a:lstStyle/>
        <a:p>
          <a:r>
            <a:rPr lang="en-US"/>
            <a:t>How to build, tune, evaluate classification models</a:t>
          </a:r>
        </a:p>
      </dgm:t>
    </dgm:pt>
    <dgm:pt modelId="{6EA29E8C-E763-45F7-899C-0CA644789655}" type="parTrans" cxnId="{74B1D6B8-762E-406E-B76A-DFA315700B03}">
      <dgm:prSet/>
      <dgm:spPr/>
      <dgm:t>
        <a:bodyPr/>
        <a:lstStyle/>
        <a:p>
          <a:endParaRPr lang="en-US"/>
        </a:p>
      </dgm:t>
    </dgm:pt>
    <dgm:pt modelId="{7CEBFB5F-C7D9-4153-B136-D62353BBA41E}" type="sibTrans" cxnId="{74B1D6B8-762E-406E-B76A-DFA315700B03}">
      <dgm:prSet/>
      <dgm:spPr/>
      <dgm:t>
        <a:bodyPr/>
        <a:lstStyle/>
        <a:p>
          <a:endParaRPr lang="en-US"/>
        </a:p>
      </dgm:t>
    </dgm:pt>
    <dgm:pt modelId="{25F8F81B-23E7-454C-AB60-E8204CD5BD04}" type="pres">
      <dgm:prSet presAssocID="{33E1B92B-097B-4970-8CEB-87D63C78B182}" presName="root" presStyleCnt="0">
        <dgm:presLayoutVars>
          <dgm:dir/>
          <dgm:resizeHandles val="exact"/>
        </dgm:presLayoutVars>
      </dgm:prSet>
      <dgm:spPr/>
    </dgm:pt>
    <dgm:pt modelId="{E2BA3475-DED3-4EC4-A7B6-11F8677990C5}" type="pres">
      <dgm:prSet presAssocID="{36CA3744-ECE2-42E7-8DAB-1D30FF14A95B}" presName="compNode" presStyleCnt="0"/>
      <dgm:spPr/>
    </dgm:pt>
    <dgm:pt modelId="{EB79EEF3-69C9-4E3D-A6BE-4C622E698532}" type="pres">
      <dgm:prSet presAssocID="{36CA3744-ECE2-42E7-8DAB-1D30FF14A95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6D17000-DEEE-43E3-8BFB-ABE825C2FF35}" type="pres">
      <dgm:prSet presAssocID="{36CA3744-ECE2-42E7-8DAB-1D30FF14A95B}" presName="iconSpace" presStyleCnt="0"/>
      <dgm:spPr/>
    </dgm:pt>
    <dgm:pt modelId="{5440EDB9-0F40-4241-BA50-AC8FB5B33EBA}" type="pres">
      <dgm:prSet presAssocID="{36CA3744-ECE2-42E7-8DAB-1D30FF14A95B}" presName="parTx" presStyleLbl="revTx" presStyleIdx="0" presStyleCnt="12">
        <dgm:presLayoutVars>
          <dgm:chMax val="0"/>
          <dgm:chPref val="0"/>
        </dgm:presLayoutVars>
      </dgm:prSet>
      <dgm:spPr/>
    </dgm:pt>
    <dgm:pt modelId="{53A748A9-C62D-428C-B916-0D161110A7AB}" type="pres">
      <dgm:prSet presAssocID="{36CA3744-ECE2-42E7-8DAB-1D30FF14A95B}" presName="txSpace" presStyleCnt="0"/>
      <dgm:spPr/>
    </dgm:pt>
    <dgm:pt modelId="{28200714-C576-4105-8B78-9B16F6398597}" type="pres">
      <dgm:prSet presAssocID="{36CA3744-ECE2-42E7-8DAB-1D30FF14A95B}" presName="desTx" presStyleLbl="revTx" presStyleIdx="1" presStyleCnt="12">
        <dgm:presLayoutVars/>
      </dgm:prSet>
      <dgm:spPr/>
    </dgm:pt>
    <dgm:pt modelId="{5B499877-E9A9-457C-84B7-DE330003B305}" type="pres">
      <dgm:prSet presAssocID="{48854586-86D9-447F-9048-0F88B8BD3EC2}" presName="sibTrans" presStyleCnt="0"/>
      <dgm:spPr/>
    </dgm:pt>
    <dgm:pt modelId="{F3A1CB3D-6E3E-4630-8D4B-39C928156D4D}" type="pres">
      <dgm:prSet presAssocID="{402D1A1F-AF51-4D0D-91EF-B576CDFBE4F8}" presName="compNode" presStyleCnt="0"/>
      <dgm:spPr/>
    </dgm:pt>
    <dgm:pt modelId="{BB9F8C78-B73F-4F09-87D2-E30BD67F9D24}" type="pres">
      <dgm:prSet presAssocID="{402D1A1F-AF51-4D0D-91EF-B576CDFBE4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3B09498-2949-43C9-A6DE-FD0C158EF5EE}" type="pres">
      <dgm:prSet presAssocID="{402D1A1F-AF51-4D0D-91EF-B576CDFBE4F8}" presName="iconSpace" presStyleCnt="0"/>
      <dgm:spPr/>
    </dgm:pt>
    <dgm:pt modelId="{78138F73-3C52-45D5-922A-7F6B9C570E07}" type="pres">
      <dgm:prSet presAssocID="{402D1A1F-AF51-4D0D-91EF-B576CDFBE4F8}" presName="parTx" presStyleLbl="revTx" presStyleIdx="2" presStyleCnt="12">
        <dgm:presLayoutVars>
          <dgm:chMax val="0"/>
          <dgm:chPref val="0"/>
        </dgm:presLayoutVars>
      </dgm:prSet>
      <dgm:spPr/>
    </dgm:pt>
    <dgm:pt modelId="{63404858-3982-4927-924F-F318C5909123}" type="pres">
      <dgm:prSet presAssocID="{402D1A1F-AF51-4D0D-91EF-B576CDFBE4F8}" presName="txSpace" presStyleCnt="0"/>
      <dgm:spPr/>
    </dgm:pt>
    <dgm:pt modelId="{DF777B24-07DD-48BB-9926-343268FB66C5}" type="pres">
      <dgm:prSet presAssocID="{402D1A1F-AF51-4D0D-91EF-B576CDFBE4F8}" presName="desTx" presStyleLbl="revTx" presStyleIdx="3" presStyleCnt="12">
        <dgm:presLayoutVars/>
      </dgm:prSet>
      <dgm:spPr/>
    </dgm:pt>
    <dgm:pt modelId="{FE907B8E-8E30-4815-9BB6-09F6923E73E1}" type="pres">
      <dgm:prSet presAssocID="{749A1D81-21BB-4AB7-874C-5FB09C42FDA1}" presName="sibTrans" presStyleCnt="0"/>
      <dgm:spPr/>
    </dgm:pt>
    <dgm:pt modelId="{5217A753-3C66-4235-BAED-A52CDFE6E74C}" type="pres">
      <dgm:prSet presAssocID="{3F1B5D2B-F0AF-4CDB-BFC6-3E6364E4344C}" presName="compNode" presStyleCnt="0"/>
      <dgm:spPr/>
    </dgm:pt>
    <dgm:pt modelId="{56080BC9-0C65-413B-B4B5-BCB2C7C20AB6}" type="pres">
      <dgm:prSet presAssocID="{3F1B5D2B-F0AF-4CDB-BFC6-3E6364E4344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A8EA21-3896-4F56-85E7-36A4341267CE}" type="pres">
      <dgm:prSet presAssocID="{3F1B5D2B-F0AF-4CDB-BFC6-3E6364E4344C}" presName="iconSpace" presStyleCnt="0"/>
      <dgm:spPr/>
    </dgm:pt>
    <dgm:pt modelId="{37E34BDA-CE14-4240-8273-61451616CC01}" type="pres">
      <dgm:prSet presAssocID="{3F1B5D2B-F0AF-4CDB-BFC6-3E6364E4344C}" presName="parTx" presStyleLbl="revTx" presStyleIdx="4" presStyleCnt="12">
        <dgm:presLayoutVars>
          <dgm:chMax val="0"/>
          <dgm:chPref val="0"/>
        </dgm:presLayoutVars>
      </dgm:prSet>
      <dgm:spPr/>
    </dgm:pt>
    <dgm:pt modelId="{91A71224-7867-45C4-8542-EB33CC3B1E9D}" type="pres">
      <dgm:prSet presAssocID="{3F1B5D2B-F0AF-4CDB-BFC6-3E6364E4344C}" presName="txSpace" presStyleCnt="0"/>
      <dgm:spPr/>
    </dgm:pt>
    <dgm:pt modelId="{0C76229F-114B-4F15-82D0-AC2A53C594D8}" type="pres">
      <dgm:prSet presAssocID="{3F1B5D2B-F0AF-4CDB-BFC6-3E6364E4344C}" presName="desTx" presStyleLbl="revTx" presStyleIdx="5" presStyleCnt="12">
        <dgm:presLayoutVars/>
      </dgm:prSet>
      <dgm:spPr/>
    </dgm:pt>
    <dgm:pt modelId="{45EDC9A2-2030-4074-9460-E36BEF422238}" type="pres">
      <dgm:prSet presAssocID="{EEFB9496-3D23-43B7-9735-4918460A8448}" presName="sibTrans" presStyleCnt="0"/>
      <dgm:spPr/>
    </dgm:pt>
    <dgm:pt modelId="{2CB479C1-28F2-4162-92C0-461A2E7661F5}" type="pres">
      <dgm:prSet presAssocID="{2FCDEEB2-FC7A-418A-8583-609497FBEBF6}" presName="compNode" presStyleCnt="0"/>
      <dgm:spPr/>
    </dgm:pt>
    <dgm:pt modelId="{343421B5-5912-4CC8-807B-6CC042B41B3D}" type="pres">
      <dgm:prSet presAssocID="{2FCDEEB2-FC7A-418A-8583-609497FBEBF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5C1D2BE-0191-4803-A76A-F12035F3BFA1}" type="pres">
      <dgm:prSet presAssocID="{2FCDEEB2-FC7A-418A-8583-609497FBEBF6}" presName="iconSpace" presStyleCnt="0"/>
      <dgm:spPr/>
    </dgm:pt>
    <dgm:pt modelId="{7C50B529-06C7-4605-AA6C-2A40AFADFDD1}" type="pres">
      <dgm:prSet presAssocID="{2FCDEEB2-FC7A-418A-8583-609497FBEBF6}" presName="parTx" presStyleLbl="revTx" presStyleIdx="6" presStyleCnt="12">
        <dgm:presLayoutVars>
          <dgm:chMax val="0"/>
          <dgm:chPref val="0"/>
        </dgm:presLayoutVars>
      </dgm:prSet>
      <dgm:spPr/>
    </dgm:pt>
    <dgm:pt modelId="{BA7024CB-A1BD-48B2-8B4F-2A23FBD3719B}" type="pres">
      <dgm:prSet presAssocID="{2FCDEEB2-FC7A-418A-8583-609497FBEBF6}" presName="txSpace" presStyleCnt="0"/>
      <dgm:spPr/>
    </dgm:pt>
    <dgm:pt modelId="{A8468814-C5B5-4BA3-AC97-E7A5173BE7B3}" type="pres">
      <dgm:prSet presAssocID="{2FCDEEB2-FC7A-418A-8583-609497FBEBF6}" presName="desTx" presStyleLbl="revTx" presStyleIdx="7" presStyleCnt="12">
        <dgm:presLayoutVars/>
      </dgm:prSet>
      <dgm:spPr/>
    </dgm:pt>
    <dgm:pt modelId="{377D7928-74DC-466D-BA85-218D3A50BD10}" type="pres">
      <dgm:prSet presAssocID="{1B9E5C65-86B7-4D61-BC1C-D4AC9838A505}" presName="sibTrans" presStyleCnt="0"/>
      <dgm:spPr/>
    </dgm:pt>
    <dgm:pt modelId="{89E30C09-6643-4548-9156-A81EB2E56733}" type="pres">
      <dgm:prSet presAssocID="{E39990A4-5DAF-4C63-BF34-870B07452D36}" presName="compNode" presStyleCnt="0"/>
      <dgm:spPr/>
    </dgm:pt>
    <dgm:pt modelId="{B3687EF3-F765-4292-825F-05C64D523FFE}" type="pres">
      <dgm:prSet presAssocID="{E39990A4-5DAF-4C63-BF34-870B07452D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12BC9012-1B1E-4BD8-AD0F-80BC399FD33D}" type="pres">
      <dgm:prSet presAssocID="{E39990A4-5DAF-4C63-BF34-870B07452D36}" presName="iconSpace" presStyleCnt="0"/>
      <dgm:spPr/>
    </dgm:pt>
    <dgm:pt modelId="{004D0969-0806-4EC6-9CF8-07C0D3881D41}" type="pres">
      <dgm:prSet presAssocID="{E39990A4-5DAF-4C63-BF34-870B07452D36}" presName="parTx" presStyleLbl="revTx" presStyleIdx="8" presStyleCnt="12">
        <dgm:presLayoutVars>
          <dgm:chMax val="0"/>
          <dgm:chPref val="0"/>
        </dgm:presLayoutVars>
      </dgm:prSet>
      <dgm:spPr/>
    </dgm:pt>
    <dgm:pt modelId="{AB405DB0-9067-42E5-BA95-1C4CD3E520E2}" type="pres">
      <dgm:prSet presAssocID="{E39990A4-5DAF-4C63-BF34-870B07452D36}" presName="txSpace" presStyleCnt="0"/>
      <dgm:spPr/>
    </dgm:pt>
    <dgm:pt modelId="{DF505D5C-97F0-466A-9ED8-DEFEB54D047F}" type="pres">
      <dgm:prSet presAssocID="{E39990A4-5DAF-4C63-BF34-870B07452D36}" presName="desTx" presStyleLbl="revTx" presStyleIdx="9" presStyleCnt="12">
        <dgm:presLayoutVars/>
      </dgm:prSet>
      <dgm:spPr/>
    </dgm:pt>
    <dgm:pt modelId="{090FDACE-FCC4-4240-94A9-B4EDDC00CE20}" type="pres">
      <dgm:prSet presAssocID="{33FAA3E6-76F4-4865-82B4-785733D3C4EF}" presName="sibTrans" presStyleCnt="0"/>
      <dgm:spPr/>
    </dgm:pt>
    <dgm:pt modelId="{B69D1930-8E0D-43F6-AD81-9A944D047256}" type="pres">
      <dgm:prSet presAssocID="{A9B7A25A-AFC3-409A-9740-599CFD83B258}" presName="compNode" presStyleCnt="0"/>
      <dgm:spPr/>
    </dgm:pt>
    <dgm:pt modelId="{7E848F62-04F7-41ED-A30E-981E594C79BF}" type="pres">
      <dgm:prSet presAssocID="{A9B7A25A-AFC3-409A-9740-599CFD83B25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4939D66-063D-441D-A23D-0457DEC004BE}" type="pres">
      <dgm:prSet presAssocID="{A9B7A25A-AFC3-409A-9740-599CFD83B258}" presName="iconSpace" presStyleCnt="0"/>
      <dgm:spPr/>
    </dgm:pt>
    <dgm:pt modelId="{E8DBC359-752C-474F-B042-BE9FEB82F8A2}" type="pres">
      <dgm:prSet presAssocID="{A9B7A25A-AFC3-409A-9740-599CFD83B258}" presName="parTx" presStyleLbl="revTx" presStyleIdx="10" presStyleCnt="12">
        <dgm:presLayoutVars>
          <dgm:chMax val="0"/>
          <dgm:chPref val="0"/>
        </dgm:presLayoutVars>
      </dgm:prSet>
      <dgm:spPr/>
    </dgm:pt>
    <dgm:pt modelId="{A412D46F-E454-40CE-8A6D-C6AC14CEB583}" type="pres">
      <dgm:prSet presAssocID="{A9B7A25A-AFC3-409A-9740-599CFD83B258}" presName="txSpace" presStyleCnt="0"/>
      <dgm:spPr/>
    </dgm:pt>
    <dgm:pt modelId="{71126EF6-3D81-4279-9CF8-EC7F128BEDA8}" type="pres">
      <dgm:prSet presAssocID="{A9B7A25A-AFC3-409A-9740-599CFD83B258}" presName="desTx" presStyleLbl="revTx" presStyleIdx="11" presStyleCnt="12">
        <dgm:presLayoutVars/>
      </dgm:prSet>
      <dgm:spPr/>
    </dgm:pt>
  </dgm:ptLst>
  <dgm:cxnLst>
    <dgm:cxn modelId="{415B0402-38AE-4351-B354-BBD28235B397}" type="presOf" srcId="{33E1B92B-097B-4970-8CEB-87D63C78B182}" destId="{25F8F81B-23E7-454C-AB60-E8204CD5BD04}" srcOrd="0" destOrd="0" presId="urn:microsoft.com/office/officeart/2018/2/layout/IconLabelDescriptionList"/>
    <dgm:cxn modelId="{F64EED24-0036-43EB-A62F-6320D84B8032}" srcId="{33E1B92B-097B-4970-8CEB-87D63C78B182}" destId="{2FCDEEB2-FC7A-418A-8583-609497FBEBF6}" srcOrd="3" destOrd="0" parTransId="{D1A2F6F2-D4E2-4EC7-A58E-D5D85E9F456B}" sibTransId="{1B9E5C65-86B7-4D61-BC1C-D4AC9838A505}"/>
    <dgm:cxn modelId="{1A3D4561-653B-4F3B-B0B7-70BD30E84246}" type="presOf" srcId="{F47E4A1E-74D1-4686-BEF5-7DC6507B9E3F}" destId="{DF777B24-07DD-48BB-9926-343268FB66C5}" srcOrd="0" destOrd="0" presId="urn:microsoft.com/office/officeart/2018/2/layout/IconLabelDescriptionList"/>
    <dgm:cxn modelId="{842B7341-F2F1-480D-A517-ABFE93EBD60B}" type="presOf" srcId="{3F1B5D2B-F0AF-4CDB-BFC6-3E6364E4344C}" destId="{37E34BDA-CE14-4240-8273-61451616CC01}" srcOrd="0" destOrd="0" presId="urn:microsoft.com/office/officeart/2018/2/layout/IconLabelDescriptionList"/>
    <dgm:cxn modelId="{3AA0184D-56F3-4FEF-BBF0-685130DF1004}" srcId="{33E1B92B-097B-4970-8CEB-87D63C78B182}" destId="{E39990A4-5DAF-4C63-BF34-870B07452D36}" srcOrd="4" destOrd="0" parTransId="{2964C0EC-0ADE-4467-891C-9F4DFBC89F6C}" sibTransId="{33FAA3E6-76F4-4865-82B4-785733D3C4EF}"/>
    <dgm:cxn modelId="{B6289553-7F5E-4E37-9581-DAAEA3F3B0F8}" srcId="{33E1B92B-097B-4970-8CEB-87D63C78B182}" destId="{3F1B5D2B-F0AF-4CDB-BFC6-3E6364E4344C}" srcOrd="2" destOrd="0" parTransId="{4F56B988-E488-4A63-A9E8-2691D19A0D04}" sibTransId="{EEFB9496-3D23-43B7-9735-4918460A8448}"/>
    <dgm:cxn modelId="{9D11BC75-E9F6-4D93-BDC5-97A6762AB09C}" type="presOf" srcId="{402D1A1F-AF51-4D0D-91EF-B576CDFBE4F8}" destId="{78138F73-3C52-45D5-922A-7F6B9C570E07}" srcOrd="0" destOrd="0" presId="urn:microsoft.com/office/officeart/2018/2/layout/IconLabelDescriptionList"/>
    <dgm:cxn modelId="{27F52F56-FA99-4B6C-BA04-6F6D2144896E}" type="presOf" srcId="{2FCDEEB2-FC7A-418A-8583-609497FBEBF6}" destId="{7C50B529-06C7-4605-AA6C-2A40AFADFDD1}" srcOrd="0" destOrd="0" presId="urn:microsoft.com/office/officeart/2018/2/layout/IconLabelDescriptionList"/>
    <dgm:cxn modelId="{899E897B-FDCC-4878-B494-36F902A80730}" type="presOf" srcId="{A9B7A25A-AFC3-409A-9740-599CFD83B258}" destId="{E8DBC359-752C-474F-B042-BE9FEB82F8A2}" srcOrd="0" destOrd="0" presId="urn:microsoft.com/office/officeart/2018/2/layout/IconLabelDescriptionList"/>
    <dgm:cxn modelId="{E56CEC90-7668-46AE-B0B1-E3B56405852E}" type="presOf" srcId="{36CA3744-ECE2-42E7-8DAB-1D30FF14A95B}" destId="{5440EDB9-0F40-4241-BA50-AC8FB5B33EBA}" srcOrd="0" destOrd="0" presId="urn:microsoft.com/office/officeart/2018/2/layout/IconLabelDescriptionList"/>
    <dgm:cxn modelId="{D0998299-77F3-4C4F-9075-566F3664BE11}" srcId="{3F1B5D2B-F0AF-4CDB-BFC6-3E6364E4344C}" destId="{E8DAA635-C406-464D-BDBE-090F6621D269}" srcOrd="0" destOrd="0" parTransId="{D728224F-73DE-44EB-854D-E3FD5E513997}" sibTransId="{0F5D70ED-F082-4BF3-8F8D-0064AFC8B0D7}"/>
    <dgm:cxn modelId="{BA01F7A7-3274-493E-A679-E6B9C67BE3FD}" srcId="{33E1B92B-097B-4970-8CEB-87D63C78B182}" destId="{A9B7A25A-AFC3-409A-9740-599CFD83B258}" srcOrd="5" destOrd="0" parTransId="{8C2A4803-5D5A-4C92-869C-DE43724D4987}" sibTransId="{8ABF2B3F-8490-4D5D-BA09-41673D252C3C}"/>
    <dgm:cxn modelId="{AD4DEAB4-9696-4A9E-BF50-C2C115D9C3D2}" type="presOf" srcId="{25507314-9D38-46EA-9EC6-75551C097992}" destId="{71126EF6-3D81-4279-9CF8-EC7F128BEDA8}" srcOrd="0" destOrd="0" presId="urn:microsoft.com/office/officeart/2018/2/layout/IconLabelDescriptionList"/>
    <dgm:cxn modelId="{0A2590B5-70CD-4E7B-9F93-EE8984034C5D}" type="presOf" srcId="{E8DAA635-C406-464D-BDBE-090F6621D269}" destId="{0C76229F-114B-4F15-82D0-AC2A53C594D8}" srcOrd="0" destOrd="0" presId="urn:microsoft.com/office/officeart/2018/2/layout/IconLabelDescriptionList"/>
    <dgm:cxn modelId="{C866C8B7-8B20-42BC-86CC-C5014FD9DB5D}" srcId="{402D1A1F-AF51-4D0D-91EF-B576CDFBE4F8}" destId="{F47E4A1E-74D1-4686-BEF5-7DC6507B9E3F}" srcOrd="0" destOrd="0" parTransId="{B80B7A47-9309-4602-ABB5-6A8FFA2FCD54}" sibTransId="{0D6D6C95-2118-4B20-8BDF-E1EFF75855FD}"/>
    <dgm:cxn modelId="{74B1D6B8-762E-406E-B76A-DFA315700B03}" srcId="{A9B7A25A-AFC3-409A-9740-599CFD83B258}" destId="{25507314-9D38-46EA-9EC6-75551C097992}" srcOrd="0" destOrd="0" parTransId="{6EA29E8C-E763-45F7-899C-0CA644789655}" sibTransId="{7CEBFB5F-C7D9-4153-B136-D62353BBA41E}"/>
    <dgm:cxn modelId="{2F6AB4C3-76C7-4B84-A72E-1ADEB6D18329}" srcId="{33E1B92B-097B-4970-8CEB-87D63C78B182}" destId="{36CA3744-ECE2-42E7-8DAB-1D30FF14A95B}" srcOrd="0" destOrd="0" parTransId="{2F1AE68B-7591-4C25-936F-0AEA25BD957D}" sibTransId="{48854586-86D9-447F-9048-0F88B8BD3EC2}"/>
    <dgm:cxn modelId="{4E30C0D5-5E3B-4EC8-B913-67431BDAE483}" srcId="{33E1B92B-097B-4970-8CEB-87D63C78B182}" destId="{402D1A1F-AF51-4D0D-91EF-B576CDFBE4F8}" srcOrd="1" destOrd="0" parTransId="{23B50D70-E441-4CC9-8E94-CF3756D06193}" sibTransId="{749A1D81-21BB-4AB7-874C-5FB09C42FDA1}"/>
    <dgm:cxn modelId="{7CB1D0EA-96EF-48BB-A830-68C7C1476051}" type="presOf" srcId="{E39990A4-5DAF-4C63-BF34-870B07452D36}" destId="{004D0969-0806-4EC6-9CF8-07C0D3881D41}" srcOrd="0" destOrd="0" presId="urn:microsoft.com/office/officeart/2018/2/layout/IconLabelDescriptionList"/>
    <dgm:cxn modelId="{53065E1A-1CEC-43BE-B17E-311C6FCE0C2F}" type="presParOf" srcId="{25F8F81B-23E7-454C-AB60-E8204CD5BD04}" destId="{E2BA3475-DED3-4EC4-A7B6-11F8677990C5}" srcOrd="0" destOrd="0" presId="urn:microsoft.com/office/officeart/2018/2/layout/IconLabelDescriptionList"/>
    <dgm:cxn modelId="{22AD302B-F457-4407-A69B-5BA7F0605C74}" type="presParOf" srcId="{E2BA3475-DED3-4EC4-A7B6-11F8677990C5}" destId="{EB79EEF3-69C9-4E3D-A6BE-4C622E698532}" srcOrd="0" destOrd="0" presId="urn:microsoft.com/office/officeart/2018/2/layout/IconLabelDescriptionList"/>
    <dgm:cxn modelId="{52A33509-E3AA-4B45-9479-010C98F9C8DD}" type="presParOf" srcId="{E2BA3475-DED3-4EC4-A7B6-11F8677990C5}" destId="{86D17000-DEEE-43E3-8BFB-ABE825C2FF35}" srcOrd="1" destOrd="0" presId="urn:microsoft.com/office/officeart/2018/2/layout/IconLabelDescriptionList"/>
    <dgm:cxn modelId="{7C152589-F1C7-4D98-9670-2936122638F5}" type="presParOf" srcId="{E2BA3475-DED3-4EC4-A7B6-11F8677990C5}" destId="{5440EDB9-0F40-4241-BA50-AC8FB5B33EBA}" srcOrd="2" destOrd="0" presId="urn:microsoft.com/office/officeart/2018/2/layout/IconLabelDescriptionList"/>
    <dgm:cxn modelId="{EEB9A70A-B35F-4E68-859D-C3F373AECDBA}" type="presParOf" srcId="{E2BA3475-DED3-4EC4-A7B6-11F8677990C5}" destId="{53A748A9-C62D-428C-B916-0D161110A7AB}" srcOrd="3" destOrd="0" presId="urn:microsoft.com/office/officeart/2018/2/layout/IconLabelDescriptionList"/>
    <dgm:cxn modelId="{40849059-FE14-435F-80AA-31E5764ECECD}" type="presParOf" srcId="{E2BA3475-DED3-4EC4-A7B6-11F8677990C5}" destId="{28200714-C576-4105-8B78-9B16F6398597}" srcOrd="4" destOrd="0" presId="urn:microsoft.com/office/officeart/2018/2/layout/IconLabelDescriptionList"/>
    <dgm:cxn modelId="{F468F17A-0D69-4504-9196-B4B9EEBEE166}" type="presParOf" srcId="{25F8F81B-23E7-454C-AB60-E8204CD5BD04}" destId="{5B499877-E9A9-457C-84B7-DE330003B305}" srcOrd="1" destOrd="0" presId="urn:microsoft.com/office/officeart/2018/2/layout/IconLabelDescriptionList"/>
    <dgm:cxn modelId="{35A6F3B7-458D-4F34-AEA1-B517CFEE8DE7}" type="presParOf" srcId="{25F8F81B-23E7-454C-AB60-E8204CD5BD04}" destId="{F3A1CB3D-6E3E-4630-8D4B-39C928156D4D}" srcOrd="2" destOrd="0" presId="urn:microsoft.com/office/officeart/2018/2/layout/IconLabelDescriptionList"/>
    <dgm:cxn modelId="{959BB73C-01A8-417C-8EC1-1AB38B5C01B1}" type="presParOf" srcId="{F3A1CB3D-6E3E-4630-8D4B-39C928156D4D}" destId="{BB9F8C78-B73F-4F09-87D2-E30BD67F9D24}" srcOrd="0" destOrd="0" presId="urn:microsoft.com/office/officeart/2018/2/layout/IconLabelDescriptionList"/>
    <dgm:cxn modelId="{51C35CA8-800E-4385-9B9B-D2FF193FED1E}" type="presParOf" srcId="{F3A1CB3D-6E3E-4630-8D4B-39C928156D4D}" destId="{C3B09498-2949-43C9-A6DE-FD0C158EF5EE}" srcOrd="1" destOrd="0" presId="urn:microsoft.com/office/officeart/2018/2/layout/IconLabelDescriptionList"/>
    <dgm:cxn modelId="{5928B5B3-1757-422C-ADC2-992C53ACCE6B}" type="presParOf" srcId="{F3A1CB3D-6E3E-4630-8D4B-39C928156D4D}" destId="{78138F73-3C52-45D5-922A-7F6B9C570E07}" srcOrd="2" destOrd="0" presId="urn:microsoft.com/office/officeart/2018/2/layout/IconLabelDescriptionList"/>
    <dgm:cxn modelId="{FB8ED6BB-CCD3-4392-BBD4-16C2D798E296}" type="presParOf" srcId="{F3A1CB3D-6E3E-4630-8D4B-39C928156D4D}" destId="{63404858-3982-4927-924F-F318C5909123}" srcOrd="3" destOrd="0" presId="urn:microsoft.com/office/officeart/2018/2/layout/IconLabelDescriptionList"/>
    <dgm:cxn modelId="{41613A27-D0FA-4A00-9F7A-84EC630BBED2}" type="presParOf" srcId="{F3A1CB3D-6E3E-4630-8D4B-39C928156D4D}" destId="{DF777B24-07DD-48BB-9926-343268FB66C5}" srcOrd="4" destOrd="0" presId="urn:microsoft.com/office/officeart/2018/2/layout/IconLabelDescriptionList"/>
    <dgm:cxn modelId="{242A527D-B940-4615-97D9-0B5B86000685}" type="presParOf" srcId="{25F8F81B-23E7-454C-AB60-E8204CD5BD04}" destId="{FE907B8E-8E30-4815-9BB6-09F6923E73E1}" srcOrd="3" destOrd="0" presId="urn:microsoft.com/office/officeart/2018/2/layout/IconLabelDescriptionList"/>
    <dgm:cxn modelId="{300334F2-ED98-436E-BA3D-48A6F83C811E}" type="presParOf" srcId="{25F8F81B-23E7-454C-AB60-E8204CD5BD04}" destId="{5217A753-3C66-4235-BAED-A52CDFE6E74C}" srcOrd="4" destOrd="0" presId="urn:microsoft.com/office/officeart/2018/2/layout/IconLabelDescriptionList"/>
    <dgm:cxn modelId="{55EA529B-0617-40EB-9B97-EC644C52ECE4}" type="presParOf" srcId="{5217A753-3C66-4235-BAED-A52CDFE6E74C}" destId="{56080BC9-0C65-413B-B4B5-BCB2C7C20AB6}" srcOrd="0" destOrd="0" presId="urn:microsoft.com/office/officeart/2018/2/layout/IconLabelDescriptionList"/>
    <dgm:cxn modelId="{F1B77C37-CCD9-4634-9129-4D965D49897D}" type="presParOf" srcId="{5217A753-3C66-4235-BAED-A52CDFE6E74C}" destId="{29A8EA21-3896-4F56-85E7-36A4341267CE}" srcOrd="1" destOrd="0" presId="urn:microsoft.com/office/officeart/2018/2/layout/IconLabelDescriptionList"/>
    <dgm:cxn modelId="{349F9EE1-925A-4786-AAD8-A3A34B03D2CC}" type="presParOf" srcId="{5217A753-3C66-4235-BAED-A52CDFE6E74C}" destId="{37E34BDA-CE14-4240-8273-61451616CC01}" srcOrd="2" destOrd="0" presId="urn:microsoft.com/office/officeart/2018/2/layout/IconLabelDescriptionList"/>
    <dgm:cxn modelId="{867ED39B-E3BE-4B87-A81C-0206B6474A0B}" type="presParOf" srcId="{5217A753-3C66-4235-BAED-A52CDFE6E74C}" destId="{91A71224-7867-45C4-8542-EB33CC3B1E9D}" srcOrd="3" destOrd="0" presId="urn:microsoft.com/office/officeart/2018/2/layout/IconLabelDescriptionList"/>
    <dgm:cxn modelId="{E7E9A041-F2DF-4411-BAD9-AC6423F44489}" type="presParOf" srcId="{5217A753-3C66-4235-BAED-A52CDFE6E74C}" destId="{0C76229F-114B-4F15-82D0-AC2A53C594D8}" srcOrd="4" destOrd="0" presId="urn:microsoft.com/office/officeart/2018/2/layout/IconLabelDescriptionList"/>
    <dgm:cxn modelId="{0748A9DD-CCEE-4B2A-A24D-3BAAD512FA13}" type="presParOf" srcId="{25F8F81B-23E7-454C-AB60-E8204CD5BD04}" destId="{45EDC9A2-2030-4074-9460-E36BEF422238}" srcOrd="5" destOrd="0" presId="urn:microsoft.com/office/officeart/2018/2/layout/IconLabelDescriptionList"/>
    <dgm:cxn modelId="{3C4EF90F-0CE0-43BD-B88A-F523770F8ACD}" type="presParOf" srcId="{25F8F81B-23E7-454C-AB60-E8204CD5BD04}" destId="{2CB479C1-28F2-4162-92C0-461A2E7661F5}" srcOrd="6" destOrd="0" presId="urn:microsoft.com/office/officeart/2018/2/layout/IconLabelDescriptionList"/>
    <dgm:cxn modelId="{F67C1EF1-85A7-4D51-A7D5-0A0ADBD61D42}" type="presParOf" srcId="{2CB479C1-28F2-4162-92C0-461A2E7661F5}" destId="{343421B5-5912-4CC8-807B-6CC042B41B3D}" srcOrd="0" destOrd="0" presId="urn:microsoft.com/office/officeart/2018/2/layout/IconLabelDescriptionList"/>
    <dgm:cxn modelId="{BB526E89-0F84-47ED-B7ED-F27B2871C070}" type="presParOf" srcId="{2CB479C1-28F2-4162-92C0-461A2E7661F5}" destId="{55C1D2BE-0191-4803-A76A-F12035F3BFA1}" srcOrd="1" destOrd="0" presId="urn:microsoft.com/office/officeart/2018/2/layout/IconLabelDescriptionList"/>
    <dgm:cxn modelId="{689C45A0-2AF8-478B-9350-3D2704347815}" type="presParOf" srcId="{2CB479C1-28F2-4162-92C0-461A2E7661F5}" destId="{7C50B529-06C7-4605-AA6C-2A40AFADFDD1}" srcOrd="2" destOrd="0" presId="urn:microsoft.com/office/officeart/2018/2/layout/IconLabelDescriptionList"/>
    <dgm:cxn modelId="{263CDFA5-1C08-484A-A14D-E603989B1AF1}" type="presParOf" srcId="{2CB479C1-28F2-4162-92C0-461A2E7661F5}" destId="{BA7024CB-A1BD-48B2-8B4F-2A23FBD3719B}" srcOrd="3" destOrd="0" presId="urn:microsoft.com/office/officeart/2018/2/layout/IconLabelDescriptionList"/>
    <dgm:cxn modelId="{9F82222E-E893-4EAD-81FD-6A64B326B97E}" type="presParOf" srcId="{2CB479C1-28F2-4162-92C0-461A2E7661F5}" destId="{A8468814-C5B5-4BA3-AC97-E7A5173BE7B3}" srcOrd="4" destOrd="0" presId="urn:microsoft.com/office/officeart/2018/2/layout/IconLabelDescriptionList"/>
    <dgm:cxn modelId="{D5747937-1C1A-4AF9-B3BF-C4A62220E066}" type="presParOf" srcId="{25F8F81B-23E7-454C-AB60-E8204CD5BD04}" destId="{377D7928-74DC-466D-BA85-218D3A50BD10}" srcOrd="7" destOrd="0" presId="urn:microsoft.com/office/officeart/2018/2/layout/IconLabelDescriptionList"/>
    <dgm:cxn modelId="{18F2F7BD-3E34-4CB2-8347-6480F9AC6038}" type="presParOf" srcId="{25F8F81B-23E7-454C-AB60-E8204CD5BD04}" destId="{89E30C09-6643-4548-9156-A81EB2E56733}" srcOrd="8" destOrd="0" presId="urn:microsoft.com/office/officeart/2018/2/layout/IconLabelDescriptionList"/>
    <dgm:cxn modelId="{1DF81E67-5D72-4099-A109-0BC191D3D2F0}" type="presParOf" srcId="{89E30C09-6643-4548-9156-A81EB2E56733}" destId="{B3687EF3-F765-4292-825F-05C64D523FFE}" srcOrd="0" destOrd="0" presId="urn:microsoft.com/office/officeart/2018/2/layout/IconLabelDescriptionList"/>
    <dgm:cxn modelId="{DE99CD74-E85E-48D4-AD64-083FFCF4B6FA}" type="presParOf" srcId="{89E30C09-6643-4548-9156-A81EB2E56733}" destId="{12BC9012-1B1E-4BD8-AD0F-80BC399FD33D}" srcOrd="1" destOrd="0" presId="urn:microsoft.com/office/officeart/2018/2/layout/IconLabelDescriptionList"/>
    <dgm:cxn modelId="{9A1DDF42-E8C9-49C6-944D-0C2ECD1CD32D}" type="presParOf" srcId="{89E30C09-6643-4548-9156-A81EB2E56733}" destId="{004D0969-0806-4EC6-9CF8-07C0D3881D41}" srcOrd="2" destOrd="0" presId="urn:microsoft.com/office/officeart/2018/2/layout/IconLabelDescriptionList"/>
    <dgm:cxn modelId="{CBE256AF-F028-4499-B28A-5E15D5C68850}" type="presParOf" srcId="{89E30C09-6643-4548-9156-A81EB2E56733}" destId="{AB405DB0-9067-42E5-BA95-1C4CD3E520E2}" srcOrd="3" destOrd="0" presId="urn:microsoft.com/office/officeart/2018/2/layout/IconLabelDescriptionList"/>
    <dgm:cxn modelId="{E0BCE9EA-5E0D-4DB2-AA73-2126BF05CAE1}" type="presParOf" srcId="{89E30C09-6643-4548-9156-A81EB2E56733}" destId="{DF505D5C-97F0-466A-9ED8-DEFEB54D047F}" srcOrd="4" destOrd="0" presId="urn:microsoft.com/office/officeart/2018/2/layout/IconLabelDescriptionList"/>
    <dgm:cxn modelId="{A150A09C-E779-4CBD-B536-EF71F20F6798}" type="presParOf" srcId="{25F8F81B-23E7-454C-AB60-E8204CD5BD04}" destId="{090FDACE-FCC4-4240-94A9-B4EDDC00CE20}" srcOrd="9" destOrd="0" presId="urn:microsoft.com/office/officeart/2018/2/layout/IconLabelDescriptionList"/>
    <dgm:cxn modelId="{5620668E-ECFF-449A-A891-A8FF80D2AB2C}" type="presParOf" srcId="{25F8F81B-23E7-454C-AB60-E8204CD5BD04}" destId="{B69D1930-8E0D-43F6-AD81-9A944D047256}" srcOrd="10" destOrd="0" presId="urn:microsoft.com/office/officeart/2018/2/layout/IconLabelDescriptionList"/>
    <dgm:cxn modelId="{7086D831-C106-4802-9228-AF48B09D968B}" type="presParOf" srcId="{B69D1930-8E0D-43F6-AD81-9A944D047256}" destId="{7E848F62-04F7-41ED-A30E-981E594C79BF}" srcOrd="0" destOrd="0" presId="urn:microsoft.com/office/officeart/2018/2/layout/IconLabelDescriptionList"/>
    <dgm:cxn modelId="{79A310A6-77D7-4E44-9F0D-94718CDD48A6}" type="presParOf" srcId="{B69D1930-8E0D-43F6-AD81-9A944D047256}" destId="{F4939D66-063D-441D-A23D-0457DEC004BE}" srcOrd="1" destOrd="0" presId="urn:microsoft.com/office/officeart/2018/2/layout/IconLabelDescriptionList"/>
    <dgm:cxn modelId="{F545648D-7D53-4906-88E1-CB561AC10BFB}" type="presParOf" srcId="{B69D1930-8E0D-43F6-AD81-9A944D047256}" destId="{E8DBC359-752C-474F-B042-BE9FEB82F8A2}" srcOrd="2" destOrd="0" presId="urn:microsoft.com/office/officeart/2018/2/layout/IconLabelDescriptionList"/>
    <dgm:cxn modelId="{3D3571EE-CE9E-4C93-9134-4B45ACB5C450}" type="presParOf" srcId="{B69D1930-8E0D-43F6-AD81-9A944D047256}" destId="{A412D46F-E454-40CE-8A6D-C6AC14CEB583}" srcOrd="3" destOrd="0" presId="urn:microsoft.com/office/officeart/2018/2/layout/IconLabelDescriptionList"/>
    <dgm:cxn modelId="{3E7A3B25-0E1E-47AF-9397-45D4280D7FBC}" type="presParOf" srcId="{B69D1930-8E0D-43F6-AD81-9A944D047256}" destId="{71126EF6-3D81-4279-9CF8-EC7F128BEDA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963A1-25D6-444E-9E6E-45C9D84292B2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AB40F-AC8E-491B-9238-868F22E21714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53309-4FB4-4647-9187-18A665396416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Project background and context</a:t>
          </a:r>
        </a:p>
      </dsp:txBody>
      <dsp:txXfrm>
        <a:off x="1342800" y="3255669"/>
        <a:ext cx="3600000" cy="720000"/>
      </dsp:txXfrm>
    </dsp:sp>
    <dsp:sp modelId="{0B02AB23-EAF1-4B06-AD3E-BD99575FE16D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AC4E2C-C668-43B4-975E-612408AA7789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72540-3C92-487A-9F57-FD1783B0AC14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Problems you want to find answers</a:t>
          </a:r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9EEF3-69C9-4E3D-A6BE-4C622E698532}">
      <dsp:nvSpPr>
        <dsp:cNvPr id="0" name=""/>
        <dsp:cNvSpPr/>
      </dsp:nvSpPr>
      <dsp:spPr>
        <a:xfrm>
          <a:off x="841" y="1196617"/>
          <a:ext cx="535253" cy="53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0EDB9-0F40-4241-BA50-AC8FB5B33EBA}">
      <dsp:nvSpPr>
        <dsp:cNvPr id="0" name=""/>
        <dsp:cNvSpPr/>
      </dsp:nvSpPr>
      <dsp:spPr>
        <a:xfrm>
          <a:off x="841" y="1816070"/>
          <a:ext cx="1529296" cy="78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Executive Summary</a:t>
          </a:r>
        </a:p>
      </dsp:txBody>
      <dsp:txXfrm>
        <a:off x="841" y="1816070"/>
        <a:ext cx="1529296" cy="788543"/>
      </dsp:txXfrm>
    </dsp:sp>
    <dsp:sp modelId="{28200714-C576-4105-8B78-9B16F6398597}">
      <dsp:nvSpPr>
        <dsp:cNvPr id="0" name=""/>
        <dsp:cNvSpPr/>
      </dsp:nvSpPr>
      <dsp:spPr>
        <a:xfrm>
          <a:off x="841" y="2643775"/>
          <a:ext cx="1529296" cy="51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9F8C78-B73F-4F09-87D2-E30BD67F9D24}">
      <dsp:nvSpPr>
        <dsp:cNvPr id="0" name=""/>
        <dsp:cNvSpPr/>
      </dsp:nvSpPr>
      <dsp:spPr>
        <a:xfrm>
          <a:off x="1797765" y="1196617"/>
          <a:ext cx="535253" cy="53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38F73-3C52-45D5-922A-7F6B9C570E07}">
      <dsp:nvSpPr>
        <dsp:cNvPr id="0" name=""/>
        <dsp:cNvSpPr/>
      </dsp:nvSpPr>
      <dsp:spPr>
        <a:xfrm>
          <a:off x="1797765" y="1816070"/>
          <a:ext cx="1529296" cy="78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 collection methodology:</a:t>
          </a:r>
        </a:p>
      </dsp:txBody>
      <dsp:txXfrm>
        <a:off x="1797765" y="1816070"/>
        <a:ext cx="1529296" cy="788543"/>
      </dsp:txXfrm>
    </dsp:sp>
    <dsp:sp modelId="{DF777B24-07DD-48BB-9926-343268FB66C5}">
      <dsp:nvSpPr>
        <dsp:cNvPr id="0" name=""/>
        <dsp:cNvSpPr/>
      </dsp:nvSpPr>
      <dsp:spPr>
        <a:xfrm>
          <a:off x="1797765" y="2643775"/>
          <a:ext cx="1529296" cy="51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Describe how data was collected </a:t>
          </a:r>
        </a:p>
      </dsp:txBody>
      <dsp:txXfrm>
        <a:off x="1797765" y="2643775"/>
        <a:ext cx="1529296" cy="510944"/>
      </dsp:txXfrm>
    </dsp:sp>
    <dsp:sp modelId="{56080BC9-0C65-413B-B4B5-BCB2C7C20AB6}">
      <dsp:nvSpPr>
        <dsp:cNvPr id="0" name=""/>
        <dsp:cNvSpPr/>
      </dsp:nvSpPr>
      <dsp:spPr>
        <a:xfrm>
          <a:off x="3594689" y="1196617"/>
          <a:ext cx="535253" cy="53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34BDA-CE14-4240-8273-61451616CC01}">
      <dsp:nvSpPr>
        <dsp:cNvPr id="0" name=""/>
        <dsp:cNvSpPr/>
      </dsp:nvSpPr>
      <dsp:spPr>
        <a:xfrm>
          <a:off x="3594689" y="1816070"/>
          <a:ext cx="1529296" cy="78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Perform data wrangling</a:t>
          </a:r>
        </a:p>
      </dsp:txBody>
      <dsp:txXfrm>
        <a:off x="3594689" y="1816070"/>
        <a:ext cx="1529296" cy="788543"/>
      </dsp:txXfrm>
    </dsp:sp>
    <dsp:sp modelId="{0C76229F-114B-4F15-82D0-AC2A53C594D8}">
      <dsp:nvSpPr>
        <dsp:cNvPr id="0" name=""/>
        <dsp:cNvSpPr/>
      </dsp:nvSpPr>
      <dsp:spPr>
        <a:xfrm>
          <a:off x="3594689" y="2643775"/>
          <a:ext cx="1529296" cy="51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Describe how data was processed</a:t>
          </a:r>
        </a:p>
      </dsp:txBody>
      <dsp:txXfrm>
        <a:off x="3594689" y="2643775"/>
        <a:ext cx="1529296" cy="510944"/>
      </dsp:txXfrm>
    </dsp:sp>
    <dsp:sp modelId="{343421B5-5912-4CC8-807B-6CC042B41B3D}">
      <dsp:nvSpPr>
        <dsp:cNvPr id="0" name=""/>
        <dsp:cNvSpPr/>
      </dsp:nvSpPr>
      <dsp:spPr>
        <a:xfrm>
          <a:off x="5391613" y="1196617"/>
          <a:ext cx="535253" cy="53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0B529-06C7-4605-AA6C-2A40AFADFDD1}">
      <dsp:nvSpPr>
        <dsp:cNvPr id="0" name=""/>
        <dsp:cNvSpPr/>
      </dsp:nvSpPr>
      <dsp:spPr>
        <a:xfrm>
          <a:off x="5391613" y="1816070"/>
          <a:ext cx="1529296" cy="78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Perform exploratory data analysis (EDA) using visualization and SQL</a:t>
          </a:r>
        </a:p>
      </dsp:txBody>
      <dsp:txXfrm>
        <a:off x="5391613" y="1816070"/>
        <a:ext cx="1529296" cy="788543"/>
      </dsp:txXfrm>
    </dsp:sp>
    <dsp:sp modelId="{A8468814-C5B5-4BA3-AC97-E7A5173BE7B3}">
      <dsp:nvSpPr>
        <dsp:cNvPr id="0" name=""/>
        <dsp:cNvSpPr/>
      </dsp:nvSpPr>
      <dsp:spPr>
        <a:xfrm>
          <a:off x="5391613" y="2643775"/>
          <a:ext cx="1529296" cy="51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87EF3-F765-4292-825F-05C64D523FFE}">
      <dsp:nvSpPr>
        <dsp:cNvPr id="0" name=""/>
        <dsp:cNvSpPr/>
      </dsp:nvSpPr>
      <dsp:spPr>
        <a:xfrm>
          <a:off x="7188537" y="1196617"/>
          <a:ext cx="535253" cy="5352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D0969-0806-4EC6-9CF8-07C0D3881D41}">
      <dsp:nvSpPr>
        <dsp:cNvPr id="0" name=""/>
        <dsp:cNvSpPr/>
      </dsp:nvSpPr>
      <dsp:spPr>
        <a:xfrm>
          <a:off x="7188537" y="1816070"/>
          <a:ext cx="1529296" cy="78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Perform interactive visual analytics using Folium and Plotly Dash</a:t>
          </a:r>
        </a:p>
      </dsp:txBody>
      <dsp:txXfrm>
        <a:off x="7188537" y="1816070"/>
        <a:ext cx="1529296" cy="788543"/>
      </dsp:txXfrm>
    </dsp:sp>
    <dsp:sp modelId="{DF505D5C-97F0-466A-9ED8-DEFEB54D047F}">
      <dsp:nvSpPr>
        <dsp:cNvPr id="0" name=""/>
        <dsp:cNvSpPr/>
      </dsp:nvSpPr>
      <dsp:spPr>
        <a:xfrm>
          <a:off x="7188537" y="2643775"/>
          <a:ext cx="1529296" cy="51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48F62-04F7-41ED-A30E-981E594C79BF}">
      <dsp:nvSpPr>
        <dsp:cNvPr id="0" name=""/>
        <dsp:cNvSpPr/>
      </dsp:nvSpPr>
      <dsp:spPr>
        <a:xfrm>
          <a:off x="8985461" y="1196617"/>
          <a:ext cx="535253" cy="5352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BC359-752C-474F-B042-BE9FEB82F8A2}">
      <dsp:nvSpPr>
        <dsp:cNvPr id="0" name=""/>
        <dsp:cNvSpPr/>
      </dsp:nvSpPr>
      <dsp:spPr>
        <a:xfrm>
          <a:off x="8985461" y="1816070"/>
          <a:ext cx="1529296" cy="78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Perform predictive analysis using classification models</a:t>
          </a:r>
        </a:p>
      </dsp:txBody>
      <dsp:txXfrm>
        <a:off x="8985461" y="1816070"/>
        <a:ext cx="1529296" cy="788543"/>
      </dsp:txXfrm>
    </dsp:sp>
    <dsp:sp modelId="{71126EF6-3D81-4279-9CF8-EC7F128BEDA8}">
      <dsp:nvSpPr>
        <dsp:cNvPr id="0" name=""/>
        <dsp:cNvSpPr/>
      </dsp:nvSpPr>
      <dsp:spPr>
        <a:xfrm>
          <a:off x="8985461" y="2643775"/>
          <a:ext cx="1529296" cy="51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How to build, tune, evaluate classification models</a:t>
          </a:r>
        </a:p>
      </dsp:txBody>
      <dsp:txXfrm>
        <a:off x="8985461" y="2643775"/>
        <a:ext cx="1529296" cy="510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7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Varun Arya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8/7/2024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Summary of methodologies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Summary of all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BFCA67A-9FED-973C-4740-2E265DD88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55411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A9A6FEB-6A84-DA5F-E2E0-BA533069FF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13759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pic>
        <p:nvPicPr>
          <p:cNvPr id="23" name="Picture 22" descr="Multi-coloured paper-craft art">
            <a:extLst>
              <a:ext uri="{FF2B5EF4-FFF2-40B4-BE49-F238E27FC236}">
                <a16:creationId xmlns:a16="http://schemas.microsoft.com/office/drawing/2014/main" id="{5FE54D83-02FF-0B36-8D0A-C5EF67D1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52" r="19114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Describe how data sets were collected. </a:t>
            </a:r>
          </a:p>
          <a:p>
            <a:pPr>
              <a:spcBef>
                <a:spcPts val="1400"/>
              </a:spcBef>
            </a:pPr>
            <a:r>
              <a:rPr lang="en-US" sz="2000"/>
              <a:t>You need to present your data collection process use key phrases and flowcharts</a:t>
            </a:r>
          </a:p>
          <a:p>
            <a:pPr marL="0"/>
            <a:endParaRPr lang="en-US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D77B92-CB36-4B20-A59A-59625E0F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645065" y="1463040"/>
            <a:ext cx="3796306" cy="2690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/>
          </p:cNvSpPr>
          <p:nvPr/>
        </p:nvSpPr>
        <p:spPr>
          <a:xfrm>
            <a:off x="9832719" y="4577733"/>
            <a:ext cx="1537706" cy="225139"/>
          </a:xfrm>
          <a:prstGeom prst="rect">
            <a:avLst/>
          </a:prstGeom>
        </p:spPr>
        <p:txBody>
          <a:bodyPr/>
          <a:lstStyle/>
          <a:p>
            <a:pPr defTabSz="512064">
              <a:spcAft>
                <a:spcPts val="600"/>
              </a:spcAft>
            </a:pPr>
            <a:fld id="{5075537C-CA84-1446-933C-8E9D027F9201}" type="slidenum">
              <a:rPr lang="en-US" sz="10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2064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8260647" y="2204758"/>
            <a:ext cx="3061173" cy="235817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defTabSz="512064">
              <a:spcAft>
                <a:spcPts val="600"/>
              </a:spcAft>
            </a:pPr>
            <a:endParaRPr lang="en-US" sz="1232" kern="1200">
              <a:solidFill>
                <a:srgbClr val="0056AF"/>
              </a:solidFill>
              <a:latin typeface="Abadi"/>
              <a:ea typeface="+mn-ea"/>
              <a:cs typeface="+mn-cs"/>
            </a:endParaRPr>
          </a:p>
          <a:p>
            <a:pPr defTabSz="512064">
              <a:spcAft>
                <a:spcPts val="600"/>
              </a:spcAft>
            </a:pPr>
            <a:endParaRPr lang="en-US" sz="1232" kern="1200">
              <a:solidFill>
                <a:srgbClr val="0056AF"/>
              </a:solidFill>
              <a:latin typeface="Abadi"/>
              <a:ea typeface="+mn-ea"/>
              <a:cs typeface="+mn-cs"/>
            </a:endParaRPr>
          </a:p>
          <a:p>
            <a:pPr defTabSz="512064">
              <a:spcAft>
                <a:spcPts val="600"/>
              </a:spcAft>
            </a:pPr>
            <a:endParaRPr lang="en-US" sz="1232" kern="1200">
              <a:solidFill>
                <a:srgbClr val="0056AF"/>
              </a:solidFill>
              <a:latin typeface="Abadi"/>
              <a:ea typeface="+mn-ea"/>
              <a:cs typeface="+mn-cs"/>
            </a:endParaRPr>
          </a:p>
          <a:p>
            <a:pPr defTabSz="512064">
              <a:spcAft>
                <a:spcPts val="600"/>
              </a:spcAft>
            </a:pPr>
            <a:endParaRPr lang="en-US" sz="1232" kern="1200">
              <a:solidFill>
                <a:srgbClr val="0056AF"/>
              </a:solidFill>
              <a:latin typeface="Abadi"/>
              <a:ea typeface="+mn-ea"/>
              <a:cs typeface="+mn-cs"/>
            </a:endParaRPr>
          </a:p>
          <a:p>
            <a:pPr defTabSz="512064">
              <a:spcAft>
                <a:spcPts val="600"/>
              </a:spcAft>
            </a:pPr>
            <a:r>
              <a:rPr lang="en-US" sz="1232" kern="1200">
                <a:solidFill>
                  <a:srgbClr val="0056AF"/>
                </a:solidFill>
                <a:latin typeface="Abadi"/>
                <a:ea typeface="+mn-ea"/>
                <a:cs typeface="+mn-cs"/>
              </a:rPr>
              <a:t>Place your flowchart of SpaceX API calls 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/>
          </p:cNvSpPr>
          <p:nvPr/>
        </p:nvSpPr>
        <p:spPr>
          <a:xfrm>
            <a:off x="5407705" y="2209207"/>
            <a:ext cx="2601107" cy="2368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512064">
              <a:spcBef>
                <a:spcPts val="784"/>
              </a:spcBef>
            </a:pPr>
            <a:r>
              <a:rPr lang="en-US" sz="1232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Present your data collection with SpaceX REST calls using key phrases and flowcharts</a:t>
            </a:r>
          </a:p>
          <a:p>
            <a:pPr defTabSz="512064">
              <a:spcBef>
                <a:spcPts val="784"/>
              </a:spcBef>
            </a:pPr>
            <a:endParaRPr lang="en-US" sz="1232" kern="1200">
              <a:solidFill>
                <a:schemeClr val="accent3">
                  <a:lumMod val="25000"/>
                </a:schemeClr>
              </a:solidFill>
              <a:latin typeface="Abadi"/>
              <a:ea typeface="+mn-ea"/>
              <a:cs typeface="+mn-cs"/>
            </a:endParaRPr>
          </a:p>
          <a:p>
            <a:pPr defTabSz="512064">
              <a:spcBef>
                <a:spcPts val="784"/>
              </a:spcBef>
            </a:pPr>
            <a:r>
              <a:rPr lang="en-US" sz="1232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Add the GitHub URL of the completed SpaceX API calls notebook </a:t>
            </a:r>
            <a:r>
              <a:rPr lang="en-US" sz="1232" kern="1200">
                <a:solidFill>
                  <a:srgbClr val="0056AF"/>
                </a:solidFill>
                <a:latin typeface="Abadi" panose="020B0604020104020204" pitchFamily="34" charset="0"/>
                <a:ea typeface="+mn-ea"/>
                <a:cs typeface="+mn-cs"/>
              </a:rPr>
              <a:t>(must include completed code cell and outcome cell), </a:t>
            </a:r>
            <a:r>
              <a:rPr lang="en-US" sz="1232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as an external reference and peer-review purpose</a:t>
            </a:r>
          </a:p>
          <a:p>
            <a:pPr defTabSz="512064"/>
            <a:endParaRPr lang="en-US" sz="100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1344</Words>
  <Application>Microsoft Office PowerPoint</Application>
  <PresentationFormat>Widescreen</PresentationFormat>
  <Paragraphs>232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Varun Arya</cp:lastModifiedBy>
  <cp:revision>201</cp:revision>
  <dcterms:created xsi:type="dcterms:W3CDTF">2021-04-29T18:58:34Z</dcterms:created>
  <dcterms:modified xsi:type="dcterms:W3CDTF">2024-08-07T15:51:43Z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